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90" r:id="rId10"/>
    <p:sldId id="267" r:id="rId11"/>
    <p:sldId id="268" r:id="rId12"/>
    <p:sldId id="269" r:id="rId13"/>
  </p:sldIdLst>
  <p:sldSz cx="9144000" cy="6858000" type="screen4x3"/>
  <p:notesSz cx="7315200" cy="9601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-V-CKR" initials="A" lastIdx="1" clrIdx="0">
    <p:extLst>
      <p:ext uri="{19B8F6BF-5375-455C-9EA6-DF929625EA0E}">
        <p15:presenceInfo xmlns:p15="http://schemas.microsoft.com/office/powerpoint/2012/main" xmlns="" userId="ADM-V-CK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94660"/>
  </p:normalViewPr>
  <p:slideViewPr>
    <p:cSldViewPr>
      <p:cViewPr>
        <p:scale>
          <a:sx n="100" d="100"/>
          <a:sy n="100" d="100"/>
        </p:scale>
        <p:origin x="-202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38" d="100"/>
          <a:sy n="38" d="100"/>
        </p:scale>
        <p:origin x="2290" y="53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C371CA-0027-47E6-8E94-CA0E0AC94E7A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65DEF05B-7B0F-4207-9DC3-BBE9FDF69F65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06EF05D-7534-401E-8DE5-EDCAF8D2AF19}" type="parTrans" cxnId="{713AE6B2-3C1A-4AC6-9EF9-FFFE4A231D88}">
      <dgm:prSet/>
      <dgm:spPr/>
      <dgm:t>
        <a:bodyPr/>
        <a:lstStyle/>
        <a:p>
          <a:endParaRPr lang="ru-RU"/>
        </a:p>
      </dgm:t>
    </dgm:pt>
    <dgm:pt modelId="{64574522-92DD-4625-BE13-B9FCD34F266D}" type="sibTrans" cxnId="{713AE6B2-3C1A-4AC6-9EF9-FFFE4A231D88}">
      <dgm:prSet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E68C3063-C889-42DC-9220-EC90C42E0320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BCA609C1-149D-4995-BD78-0337B6E829F5}" type="parTrans" cxnId="{FBA84972-9DAB-47CA-86ED-4D5BE5C64984}">
      <dgm:prSet/>
      <dgm:spPr/>
      <dgm:t>
        <a:bodyPr/>
        <a:lstStyle/>
        <a:p>
          <a:endParaRPr lang="ru-RU"/>
        </a:p>
      </dgm:t>
    </dgm:pt>
    <dgm:pt modelId="{EB602958-A528-4E9B-AC92-9532895B192D}" type="sibTrans" cxnId="{FBA84972-9DAB-47CA-86ED-4D5BE5C64984}">
      <dgm:prSet/>
      <dgm:spPr/>
      <dgm:t>
        <a:bodyPr/>
        <a:lstStyle/>
        <a:p>
          <a:endParaRPr lang="ru-RU"/>
        </a:p>
      </dgm:t>
    </dgm:pt>
    <dgm:pt modelId="{B0395F79-558C-468D-8C38-B67D2F3AD517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621A8581-ECAB-49E2-A62D-A4EB325BCBA1}" type="parTrans" cxnId="{EAAA981E-985A-456B-8D16-2B71C5FC0E57}">
      <dgm:prSet/>
      <dgm:spPr/>
      <dgm:t>
        <a:bodyPr/>
        <a:lstStyle/>
        <a:p>
          <a:endParaRPr lang="ru-RU"/>
        </a:p>
      </dgm:t>
    </dgm:pt>
    <dgm:pt modelId="{1F986B4E-0F46-41F2-865F-EB47973E89A4}" type="sibTrans" cxnId="{EAAA981E-985A-456B-8D16-2B71C5FC0E57}">
      <dgm:prSet/>
      <dgm:spPr/>
      <dgm:t>
        <a:bodyPr/>
        <a:lstStyle/>
        <a:p>
          <a:endParaRPr lang="ru-RU"/>
        </a:p>
      </dgm:t>
    </dgm:pt>
    <dgm:pt modelId="{F4A6FCCD-290E-4D4E-8FA2-80B2A202356B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ru-RU" sz="1900" i="1" dirty="0" smtClean="0"/>
            <a:t> </a:t>
          </a:r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E0C5D8BD-0363-45D3-B992-0D1436A3D740}" type="parTrans" cxnId="{94AD8A96-2078-45E6-9D44-40643185685C}">
      <dgm:prSet/>
      <dgm:spPr/>
      <dgm:t>
        <a:bodyPr/>
        <a:lstStyle/>
        <a:p>
          <a:endParaRPr lang="ru-RU"/>
        </a:p>
      </dgm:t>
    </dgm:pt>
    <dgm:pt modelId="{16D857BC-FFC0-4F8D-8EEC-091218F4B0AB}" type="sibTrans" cxnId="{94AD8A96-2078-45E6-9D44-40643185685C}">
      <dgm:prSet/>
      <dgm:spPr/>
      <dgm:t>
        <a:bodyPr/>
        <a:lstStyle/>
        <a:p>
          <a:endParaRPr lang="ru-RU"/>
        </a:p>
      </dgm:t>
    </dgm:pt>
    <dgm:pt modelId="{ED1D8150-F722-439C-82A3-2BEFBA058985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ru-RU" sz="1000" i="1" dirty="0" smtClean="0"/>
            <a:t> </a:t>
          </a:r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CCBBFE43-7506-4676-B5F9-2DA435D11CE5}" type="parTrans" cxnId="{7EDC4914-635D-4BF1-ADF2-D3D85D93095E}">
      <dgm:prSet/>
      <dgm:spPr/>
      <dgm:t>
        <a:bodyPr/>
        <a:lstStyle/>
        <a:p>
          <a:endParaRPr lang="ru-RU"/>
        </a:p>
      </dgm:t>
    </dgm:pt>
    <dgm:pt modelId="{78C4E7CC-34F0-497B-8505-C704F60BD840}" type="sibTrans" cxnId="{7EDC4914-635D-4BF1-ADF2-D3D85D93095E}">
      <dgm:prSet/>
      <dgm:spPr/>
      <dgm:t>
        <a:bodyPr/>
        <a:lstStyle/>
        <a:p>
          <a:endParaRPr lang="ru-RU"/>
        </a:p>
      </dgm:t>
    </dgm:pt>
    <dgm:pt modelId="{07A4A798-90B7-4EAC-BA80-E5E56CEF5BC3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ru-RU" sz="1200" i="1" dirty="0" smtClean="0"/>
            <a:t> </a:t>
          </a:r>
          <a:endParaRPr lang="ru-RU" sz="1400" b="1" i="1" dirty="0">
            <a:solidFill>
              <a:schemeClr val="tx1"/>
            </a:solidFill>
            <a:latin typeface="Book Antiqua" pitchFamily="18" charset="0"/>
          </a:endParaRPr>
        </a:p>
      </dgm:t>
    </dgm:pt>
    <dgm:pt modelId="{2383D650-2A55-45E9-80C1-DD4D1440D9CE}" type="parTrans" cxnId="{5176A68A-5ACB-4875-8DC9-C8F9A3B5471D}">
      <dgm:prSet/>
      <dgm:spPr/>
      <dgm:t>
        <a:bodyPr/>
        <a:lstStyle/>
        <a:p>
          <a:endParaRPr lang="ru-RU"/>
        </a:p>
      </dgm:t>
    </dgm:pt>
    <dgm:pt modelId="{7166ED0F-DE2E-4294-80F2-C1E011F42576}" type="sibTrans" cxnId="{5176A68A-5ACB-4875-8DC9-C8F9A3B5471D}">
      <dgm:prSet/>
      <dgm:spPr/>
      <dgm:t>
        <a:bodyPr/>
        <a:lstStyle/>
        <a:p>
          <a:endParaRPr lang="ru-RU"/>
        </a:p>
      </dgm:t>
    </dgm:pt>
    <dgm:pt modelId="{623E2450-C6D6-4001-9D02-18A473B03F5C}">
      <dgm:prSet phldrT="[Текст]" custT="1"/>
      <dgm:spPr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tx1"/>
          </a:solidFill>
        </a:ln>
      </dgm:spPr>
      <dgm:t>
        <a:bodyPr/>
        <a:lstStyle/>
        <a:p>
          <a:r>
            <a:rPr lang="ru-RU" sz="1000" i="1" dirty="0" smtClean="0"/>
            <a:t> </a:t>
          </a:r>
          <a:endParaRPr lang="ru-RU" sz="1400" b="1" dirty="0">
            <a:solidFill>
              <a:schemeClr val="tx1"/>
            </a:solidFill>
            <a:latin typeface="Book Antiqua" pitchFamily="18" charset="0"/>
          </a:endParaRPr>
        </a:p>
      </dgm:t>
    </dgm:pt>
    <dgm:pt modelId="{0A59D3A5-CC71-45F9-BE98-3AB78BCAD86E}" type="parTrans" cxnId="{17524E11-9985-4EF0-B354-628E55CB0F6A}">
      <dgm:prSet/>
      <dgm:spPr/>
      <dgm:t>
        <a:bodyPr/>
        <a:lstStyle/>
        <a:p>
          <a:endParaRPr lang="ru-RU"/>
        </a:p>
      </dgm:t>
    </dgm:pt>
    <dgm:pt modelId="{E9D1AB50-6662-4C87-B173-6832F636DF4D}" type="sibTrans" cxnId="{17524E11-9985-4EF0-B354-628E55CB0F6A}">
      <dgm:prSet/>
      <dgm:spPr/>
      <dgm:t>
        <a:bodyPr/>
        <a:lstStyle/>
        <a:p>
          <a:endParaRPr lang="ru-RU"/>
        </a:p>
      </dgm:t>
    </dgm:pt>
    <dgm:pt modelId="{019E917C-E572-4F6B-A9D1-4E8D80CE8D66}" type="pres">
      <dgm:prSet presAssocID="{5BC371CA-0027-47E6-8E94-CA0E0AC94E7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72F2B19-80E2-435A-9693-CFA15AEE733C}" type="pres">
      <dgm:prSet presAssocID="{5BC371CA-0027-47E6-8E94-CA0E0AC94E7A}" presName="Name1" presStyleCnt="0"/>
      <dgm:spPr/>
    </dgm:pt>
    <dgm:pt modelId="{79335D44-4CF6-4DEB-92DE-E0DD65FC8D6A}" type="pres">
      <dgm:prSet presAssocID="{5BC371CA-0027-47E6-8E94-CA0E0AC94E7A}" presName="cycle" presStyleCnt="0"/>
      <dgm:spPr/>
    </dgm:pt>
    <dgm:pt modelId="{BFB6CB4A-9271-4A59-977B-D6D0AC9F9A22}" type="pres">
      <dgm:prSet presAssocID="{5BC371CA-0027-47E6-8E94-CA0E0AC94E7A}" presName="srcNode" presStyleLbl="node1" presStyleIdx="0" presStyleCnt="7"/>
      <dgm:spPr/>
    </dgm:pt>
    <dgm:pt modelId="{DDBA3E14-2BF9-4098-A765-8B79FD67E541}" type="pres">
      <dgm:prSet presAssocID="{5BC371CA-0027-47E6-8E94-CA0E0AC94E7A}" presName="conn" presStyleLbl="parChTrans1D2" presStyleIdx="0" presStyleCnt="1"/>
      <dgm:spPr/>
      <dgm:t>
        <a:bodyPr/>
        <a:lstStyle/>
        <a:p>
          <a:endParaRPr lang="ru-RU"/>
        </a:p>
      </dgm:t>
    </dgm:pt>
    <dgm:pt modelId="{A2680A39-4DB4-40AA-89F1-2CA63BD8017E}" type="pres">
      <dgm:prSet presAssocID="{5BC371CA-0027-47E6-8E94-CA0E0AC94E7A}" presName="extraNode" presStyleLbl="node1" presStyleIdx="0" presStyleCnt="7"/>
      <dgm:spPr/>
    </dgm:pt>
    <dgm:pt modelId="{EC104261-5B1E-40C4-9FB0-CD44775DAC35}" type="pres">
      <dgm:prSet presAssocID="{5BC371CA-0027-47E6-8E94-CA0E0AC94E7A}" presName="dstNode" presStyleLbl="node1" presStyleIdx="0" presStyleCnt="7"/>
      <dgm:spPr/>
    </dgm:pt>
    <dgm:pt modelId="{37176220-9178-4F2C-B9B5-9D74565DBD86}" type="pres">
      <dgm:prSet presAssocID="{65DEF05B-7B0F-4207-9DC3-BBE9FDF69F6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94373-3C79-460D-99AE-F99D78C0E274}" type="pres">
      <dgm:prSet presAssocID="{65DEF05B-7B0F-4207-9DC3-BBE9FDF69F65}" presName="accent_1" presStyleCnt="0"/>
      <dgm:spPr/>
    </dgm:pt>
    <dgm:pt modelId="{27BBEE7B-F1C2-4868-830B-F76890FF8D76}" type="pres">
      <dgm:prSet presAssocID="{65DEF05B-7B0F-4207-9DC3-BBE9FDF69F65}" presName="accentRepeatNode" presStyleLbl="solidFgAcc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>
              <a:lumMod val="75000"/>
              <a:alpha val="90000"/>
            </a:schemeClr>
          </a:solidFill>
        </a:ln>
      </dgm:spPr>
      <dgm:t>
        <a:bodyPr/>
        <a:lstStyle/>
        <a:p>
          <a:endParaRPr lang="ru-RU"/>
        </a:p>
      </dgm:t>
    </dgm:pt>
    <dgm:pt modelId="{CE93425F-9F16-43B4-AB80-1475C3EBB24F}" type="pres">
      <dgm:prSet presAssocID="{E68C3063-C889-42DC-9220-EC90C42E0320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344E9-6EAB-410B-A693-C984EE4C7119}" type="pres">
      <dgm:prSet presAssocID="{E68C3063-C889-42DC-9220-EC90C42E0320}" presName="accent_2" presStyleCnt="0"/>
      <dgm:spPr/>
    </dgm:pt>
    <dgm:pt modelId="{538F0B99-DEF9-46ED-BDCB-706D8DE39E0F}" type="pres">
      <dgm:prSet presAssocID="{E68C3063-C889-42DC-9220-EC90C42E0320}" presName="accentRepeatNode" presStyleLbl="solidFgAcc1" presStyleIdx="1" presStyleCnt="7"/>
      <dgm:spPr>
        <a:ln>
          <a:solidFill>
            <a:schemeClr val="accent1">
              <a:lumMod val="75000"/>
              <a:alpha val="83333"/>
            </a:schemeClr>
          </a:solidFill>
        </a:ln>
      </dgm:spPr>
      <dgm:t>
        <a:bodyPr/>
        <a:lstStyle/>
        <a:p>
          <a:endParaRPr lang="ru-RU"/>
        </a:p>
      </dgm:t>
    </dgm:pt>
    <dgm:pt modelId="{84A8CC6E-1DF7-40E1-B232-EA1D73EBE506}" type="pres">
      <dgm:prSet presAssocID="{B0395F79-558C-468D-8C38-B67D2F3AD517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7DA04-28A6-4BB1-96CC-422B9148960A}" type="pres">
      <dgm:prSet presAssocID="{B0395F79-558C-468D-8C38-B67D2F3AD517}" presName="accent_3" presStyleCnt="0"/>
      <dgm:spPr/>
    </dgm:pt>
    <dgm:pt modelId="{535C6112-073E-4325-89EE-CF7B359B8823}" type="pres">
      <dgm:prSet presAssocID="{B0395F79-558C-468D-8C38-B67D2F3AD517}" presName="accentRepeatNode" presStyleLbl="solidFgAcc1" presStyleIdx="2" presStyleCnt="7"/>
      <dgm:spPr>
        <a:ln>
          <a:solidFill>
            <a:schemeClr val="accent1">
              <a:lumMod val="75000"/>
              <a:alpha val="76667"/>
            </a:schemeClr>
          </a:solidFill>
        </a:ln>
      </dgm:spPr>
      <dgm:t>
        <a:bodyPr/>
        <a:lstStyle/>
        <a:p>
          <a:endParaRPr lang="ru-RU"/>
        </a:p>
      </dgm:t>
    </dgm:pt>
    <dgm:pt modelId="{2400FEAB-3E1B-4DC9-8C22-837AEAA015DA}" type="pres">
      <dgm:prSet presAssocID="{623E2450-C6D6-4001-9D02-18A473B03F5C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1A116-DDCD-4C74-8512-5C3EA1954D63}" type="pres">
      <dgm:prSet presAssocID="{623E2450-C6D6-4001-9D02-18A473B03F5C}" presName="accent_4" presStyleCnt="0"/>
      <dgm:spPr/>
    </dgm:pt>
    <dgm:pt modelId="{10FC116C-C6AF-48FF-84BC-2EF07344C0B3}" type="pres">
      <dgm:prSet presAssocID="{623E2450-C6D6-4001-9D02-18A473B03F5C}" presName="accentRepeatNode" presStyleLbl="solidFgAcc1" presStyleIdx="3" presStyleCnt="7"/>
      <dgm:spPr>
        <a:ln>
          <a:solidFill>
            <a:schemeClr val="accent1">
              <a:lumMod val="75000"/>
              <a:alpha val="70000"/>
            </a:schemeClr>
          </a:solidFill>
        </a:ln>
      </dgm:spPr>
      <dgm:t>
        <a:bodyPr/>
        <a:lstStyle/>
        <a:p>
          <a:endParaRPr lang="ru-RU"/>
        </a:p>
      </dgm:t>
    </dgm:pt>
    <dgm:pt modelId="{0580415E-A023-40BD-8C88-8544B8CE187F}" type="pres">
      <dgm:prSet presAssocID="{ED1D8150-F722-439C-82A3-2BEFBA058985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E1B8C-CDEC-4A4F-ACFE-C7C3410D0A95}" type="pres">
      <dgm:prSet presAssocID="{ED1D8150-F722-439C-82A3-2BEFBA058985}" presName="accent_5" presStyleCnt="0"/>
      <dgm:spPr/>
    </dgm:pt>
    <dgm:pt modelId="{CACCEED9-4853-488E-9FA8-DB8CA66AE407}" type="pres">
      <dgm:prSet presAssocID="{ED1D8150-F722-439C-82A3-2BEFBA058985}" presName="accentRepeatNode" presStyleLbl="solidFgAcc1" presStyleIdx="4" presStyleCnt="7"/>
      <dgm:spPr>
        <a:ln>
          <a:solidFill>
            <a:schemeClr val="accent1">
              <a:lumMod val="75000"/>
              <a:alpha val="63333"/>
            </a:schemeClr>
          </a:solidFill>
        </a:ln>
      </dgm:spPr>
      <dgm:t>
        <a:bodyPr/>
        <a:lstStyle/>
        <a:p>
          <a:endParaRPr lang="ru-RU"/>
        </a:p>
      </dgm:t>
    </dgm:pt>
    <dgm:pt modelId="{A6E81AD4-BA5A-4BF5-8EEB-22F13EF8BC6A}" type="pres">
      <dgm:prSet presAssocID="{07A4A798-90B7-4EAC-BA80-E5E56CEF5BC3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287D3-CF83-4AAB-9F4E-88A6DDBFCBEF}" type="pres">
      <dgm:prSet presAssocID="{07A4A798-90B7-4EAC-BA80-E5E56CEF5BC3}" presName="accent_6" presStyleCnt="0"/>
      <dgm:spPr/>
    </dgm:pt>
    <dgm:pt modelId="{B03A1205-1799-44AB-8A8F-BD9AEC18F1CC}" type="pres">
      <dgm:prSet presAssocID="{07A4A798-90B7-4EAC-BA80-E5E56CEF5BC3}" presName="accentRepeatNode" presStyleLbl="solidFgAcc1" presStyleIdx="5" presStyleCnt="7"/>
      <dgm:spPr>
        <a:ln>
          <a:solidFill>
            <a:schemeClr val="accent1">
              <a:lumMod val="75000"/>
              <a:alpha val="56667"/>
            </a:schemeClr>
          </a:solidFill>
        </a:ln>
      </dgm:spPr>
      <dgm:t>
        <a:bodyPr/>
        <a:lstStyle/>
        <a:p>
          <a:endParaRPr lang="ru-RU"/>
        </a:p>
      </dgm:t>
    </dgm:pt>
    <dgm:pt modelId="{98B67DE5-C41F-4628-BBA2-DE1BD1D98E22}" type="pres">
      <dgm:prSet presAssocID="{F4A6FCCD-290E-4D4E-8FA2-80B2A202356B}" presName="text_7" presStyleLbl="node1" presStyleIdx="6" presStyleCnt="7" custScaleY="123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396B0D-6E5B-4C3B-82FC-2E82300284A5}" type="pres">
      <dgm:prSet presAssocID="{F4A6FCCD-290E-4D4E-8FA2-80B2A202356B}" presName="accent_7" presStyleCnt="0"/>
      <dgm:spPr/>
    </dgm:pt>
    <dgm:pt modelId="{863960FF-F88C-4E41-9941-4F0910C4A346}" type="pres">
      <dgm:prSet presAssocID="{F4A6FCCD-290E-4D4E-8FA2-80B2A202356B}" presName="accentRepeatNode" presStyleLbl="solidFgAcc1" presStyleIdx="6" presStyleCnt="7"/>
      <dgm:spPr>
        <a:ln>
          <a:solidFill>
            <a:schemeClr val="accent1">
              <a:lumMod val="75000"/>
              <a:alpha val="5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713AE6B2-3C1A-4AC6-9EF9-FFFE4A231D88}" srcId="{5BC371CA-0027-47E6-8E94-CA0E0AC94E7A}" destId="{65DEF05B-7B0F-4207-9DC3-BBE9FDF69F65}" srcOrd="0" destOrd="0" parTransId="{606EF05D-7534-401E-8DE5-EDCAF8D2AF19}" sibTransId="{64574522-92DD-4625-BE13-B9FCD34F266D}"/>
    <dgm:cxn modelId="{94AD8A96-2078-45E6-9D44-40643185685C}" srcId="{5BC371CA-0027-47E6-8E94-CA0E0AC94E7A}" destId="{F4A6FCCD-290E-4D4E-8FA2-80B2A202356B}" srcOrd="6" destOrd="0" parTransId="{E0C5D8BD-0363-45D3-B992-0D1436A3D740}" sibTransId="{16D857BC-FFC0-4F8D-8EEC-091218F4B0AB}"/>
    <dgm:cxn modelId="{7EDC4914-635D-4BF1-ADF2-D3D85D93095E}" srcId="{5BC371CA-0027-47E6-8E94-CA0E0AC94E7A}" destId="{ED1D8150-F722-439C-82A3-2BEFBA058985}" srcOrd="4" destOrd="0" parTransId="{CCBBFE43-7506-4676-B5F9-2DA435D11CE5}" sibTransId="{78C4E7CC-34F0-497B-8505-C704F60BD840}"/>
    <dgm:cxn modelId="{20475BDB-E5DB-4090-A96C-7A354168868F}" type="presOf" srcId="{07A4A798-90B7-4EAC-BA80-E5E56CEF5BC3}" destId="{A6E81AD4-BA5A-4BF5-8EEB-22F13EF8BC6A}" srcOrd="0" destOrd="0" presId="urn:microsoft.com/office/officeart/2008/layout/VerticalCurvedList"/>
    <dgm:cxn modelId="{E43EC9A4-BE3F-47BF-885E-B7DF486B78DB}" type="presOf" srcId="{65DEF05B-7B0F-4207-9DC3-BBE9FDF69F65}" destId="{37176220-9178-4F2C-B9B5-9D74565DBD86}" srcOrd="0" destOrd="0" presId="urn:microsoft.com/office/officeart/2008/layout/VerticalCurvedList"/>
    <dgm:cxn modelId="{43AE4524-4894-412E-BB02-E6176553D86F}" type="presOf" srcId="{F4A6FCCD-290E-4D4E-8FA2-80B2A202356B}" destId="{98B67DE5-C41F-4628-BBA2-DE1BD1D98E22}" srcOrd="0" destOrd="0" presId="urn:microsoft.com/office/officeart/2008/layout/VerticalCurvedList"/>
    <dgm:cxn modelId="{5176A68A-5ACB-4875-8DC9-C8F9A3B5471D}" srcId="{5BC371CA-0027-47E6-8E94-CA0E0AC94E7A}" destId="{07A4A798-90B7-4EAC-BA80-E5E56CEF5BC3}" srcOrd="5" destOrd="0" parTransId="{2383D650-2A55-45E9-80C1-DD4D1440D9CE}" sibTransId="{7166ED0F-DE2E-4294-80F2-C1E011F42576}"/>
    <dgm:cxn modelId="{FBA84972-9DAB-47CA-86ED-4D5BE5C64984}" srcId="{5BC371CA-0027-47E6-8E94-CA0E0AC94E7A}" destId="{E68C3063-C889-42DC-9220-EC90C42E0320}" srcOrd="1" destOrd="0" parTransId="{BCA609C1-149D-4995-BD78-0337B6E829F5}" sibTransId="{EB602958-A528-4E9B-AC92-9532895B192D}"/>
    <dgm:cxn modelId="{17524E11-9985-4EF0-B354-628E55CB0F6A}" srcId="{5BC371CA-0027-47E6-8E94-CA0E0AC94E7A}" destId="{623E2450-C6D6-4001-9D02-18A473B03F5C}" srcOrd="3" destOrd="0" parTransId="{0A59D3A5-CC71-45F9-BE98-3AB78BCAD86E}" sibTransId="{E9D1AB50-6662-4C87-B173-6832F636DF4D}"/>
    <dgm:cxn modelId="{5AEE6D86-C51F-4071-A0B0-049F446B5F66}" type="presOf" srcId="{E68C3063-C889-42DC-9220-EC90C42E0320}" destId="{CE93425F-9F16-43B4-AB80-1475C3EBB24F}" srcOrd="0" destOrd="0" presId="urn:microsoft.com/office/officeart/2008/layout/VerticalCurvedList"/>
    <dgm:cxn modelId="{10B4B0DB-BCC4-4F4E-85A7-7B370EB45DB8}" type="presOf" srcId="{B0395F79-558C-468D-8C38-B67D2F3AD517}" destId="{84A8CC6E-1DF7-40E1-B232-EA1D73EBE506}" srcOrd="0" destOrd="0" presId="urn:microsoft.com/office/officeart/2008/layout/VerticalCurvedList"/>
    <dgm:cxn modelId="{23D80FE3-4222-444F-A137-521422DCF785}" type="presOf" srcId="{5BC371CA-0027-47E6-8E94-CA0E0AC94E7A}" destId="{019E917C-E572-4F6B-A9D1-4E8D80CE8D66}" srcOrd="0" destOrd="0" presId="urn:microsoft.com/office/officeart/2008/layout/VerticalCurvedList"/>
    <dgm:cxn modelId="{EAAA981E-985A-456B-8D16-2B71C5FC0E57}" srcId="{5BC371CA-0027-47E6-8E94-CA0E0AC94E7A}" destId="{B0395F79-558C-468D-8C38-B67D2F3AD517}" srcOrd="2" destOrd="0" parTransId="{621A8581-ECAB-49E2-A62D-A4EB325BCBA1}" sibTransId="{1F986B4E-0F46-41F2-865F-EB47973E89A4}"/>
    <dgm:cxn modelId="{ED4279C5-1E21-4804-8BA6-1DBA77B71EE1}" type="presOf" srcId="{ED1D8150-F722-439C-82A3-2BEFBA058985}" destId="{0580415E-A023-40BD-8C88-8544B8CE187F}" srcOrd="0" destOrd="0" presId="urn:microsoft.com/office/officeart/2008/layout/VerticalCurvedList"/>
    <dgm:cxn modelId="{866DA6D9-3BB3-4A20-B119-56C19F1BD26D}" type="presOf" srcId="{64574522-92DD-4625-BE13-B9FCD34F266D}" destId="{DDBA3E14-2BF9-4098-A765-8B79FD67E541}" srcOrd="0" destOrd="0" presId="urn:microsoft.com/office/officeart/2008/layout/VerticalCurvedList"/>
    <dgm:cxn modelId="{E315A480-1F84-4E83-9CAD-0426F6D1A458}" type="presOf" srcId="{623E2450-C6D6-4001-9D02-18A473B03F5C}" destId="{2400FEAB-3E1B-4DC9-8C22-837AEAA015DA}" srcOrd="0" destOrd="0" presId="urn:microsoft.com/office/officeart/2008/layout/VerticalCurvedList"/>
    <dgm:cxn modelId="{E1296C1A-F80C-48A7-A395-CBA10AA8D88A}" type="presParOf" srcId="{019E917C-E572-4F6B-A9D1-4E8D80CE8D66}" destId="{C72F2B19-80E2-435A-9693-CFA15AEE733C}" srcOrd="0" destOrd="0" presId="urn:microsoft.com/office/officeart/2008/layout/VerticalCurvedList"/>
    <dgm:cxn modelId="{7292B6A6-9EC5-49BB-994B-36DABDB3FD59}" type="presParOf" srcId="{C72F2B19-80E2-435A-9693-CFA15AEE733C}" destId="{79335D44-4CF6-4DEB-92DE-E0DD65FC8D6A}" srcOrd="0" destOrd="0" presId="urn:microsoft.com/office/officeart/2008/layout/VerticalCurvedList"/>
    <dgm:cxn modelId="{67085F9B-4068-4A3F-A9E4-BB4D0F5EC3C3}" type="presParOf" srcId="{79335D44-4CF6-4DEB-92DE-E0DD65FC8D6A}" destId="{BFB6CB4A-9271-4A59-977B-D6D0AC9F9A22}" srcOrd="0" destOrd="0" presId="urn:microsoft.com/office/officeart/2008/layout/VerticalCurvedList"/>
    <dgm:cxn modelId="{C8EA351A-3F3E-470E-9163-F76C7E97A71E}" type="presParOf" srcId="{79335D44-4CF6-4DEB-92DE-E0DD65FC8D6A}" destId="{DDBA3E14-2BF9-4098-A765-8B79FD67E541}" srcOrd="1" destOrd="0" presId="urn:microsoft.com/office/officeart/2008/layout/VerticalCurvedList"/>
    <dgm:cxn modelId="{ED34313C-B0E5-4174-A21A-BAC17A8EE24B}" type="presParOf" srcId="{79335D44-4CF6-4DEB-92DE-E0DD65FC8D6A}" destId="{A2680A39-4DB4-40AA-89F1-2CA63BD8017E}" srcOrd="2" destOrd="0" presId="urn:microsoft.com/office/officeart/2008/layout/VerticalCurvedList"/>
    <dgm:cxn modelId="{41608416-4C6F-4A90-9F90-152A64E7148C}" type="presParOf" srcId="{79335D44-4CF6-4DEB-92DE-E0DD65FC8D6A}" destId="{EC104261-5B1E-40C4-9FB0-CD44775DAC35}" srcOrd="3" destOrd="0" presId="urn:microsoft.com/office/officeart/2008/layout/VerticalCurvedList"/>
    <dgm:cxn modelId="{61C4B3B2-0827-462F-B092-9A9B8CF02C30}" type="presParOf" srcId="{C72F2B19-80E2-435A-9693-CFA15AEE733C}" destId="{37176220-9178-4F2C-B9B5-9D74565DBD86}" srcOrd="1" destOrd="0" presId="urn:microsoft.com/office/officeart/2008/layout/VerticalCurvedList"/>
    <dgm:cxn modelId="{105BFE8E-A7E8-4744-93A8-CA593322678D}" type="presParOf" srcId="{C72F2B19-80E2-435A-9693-CFA15AEE733C}" destId="{B0A94373-3C79-460D-99AE-F99D78C0E274}" srcOrd="2" destOrd="0" presId="urn:microsoft.com/office/officeart/2008/layout/VerticalCurvedList"/>
    <dgm:cxn modelId="{DA8BEFCF-94E1-4678-907D-2C981781BC32}" type="presParOf" srcId="{B0A94373-3C79-460D-99AE-F99D78C0E274}" destId="{27BBEE7B-F1C2-4868-830B-F76890FF8D76}" srcOrd="0" destOrd="0" presId="urn:microsoft.com/office/officeart/2008/layout/VerticalCurvedList"/>
    <dgm:cxn modelId="{581EDDA5-2ED2-44AC-8C58-AAD273F9A9B2}" type="presParOf" srcId="{C72F2B19-80E2-435A-9693-CFA15AEE733C}" destId="{CE93425F-9F16-43B4-AB80-1475C3EBB24F}" srcOrd="3" destOrd="0" presId="urn:microsoft.com/office/officeart/2008/layout/VerticalCurvedList"/>
    <dgm:cxn modelId="{E005942C-465B-4A81-BEF5-C77C66946B8A}" type="presParOf" srcId="{C72F2B19-80E2-435A-9693-CFA15AEE733C}" destId="{87D344E9-6EAB-410B-A693-C984EE4C7119}" srcOrd="4" destOrd="0" presId="urn:microsoft.com/office/officeart/2008/layout/VerticalCurvedList"/>
    <dgm:cxn modelId="{ACA5A851-F8A3-48D5-82A8-17EFDB7C15EB}" type="presParOf" srcId="{87D344E9-6EAB-410B-A693-C984EE4C7119}" destId="{538F0B99-DEF9-46ED-BDCB-706D8DE39E0F}" srcOrd="0" destOrd="0" presId="urn:microsoft.com/office/officeart/2008/layout/VerticalCurvedList"/>
    <dgm:cxn modelId="{C4AFC907-1433-4AAF-806B-3EDED52EBDC8}" type="presParOf" srcId="{C72F2B19-80E2-435A-9693-CFA15AEE733C}" destId="{84A8CC6E-1DF7-40E1-B232-EA1D73EBE506}" srcOrd="5" destOrd="0" presId="urn:microsoft.com/office/officeart/2008/layout/VerticalCurvedList"/>
    <dgm:cxn modelId="{61728E72-7FBB-418A-882A-90DE15979C4E}" type="presParOf" srcId="{C72F2B19-80E2-435A-9693-CFA15AEE733C}" destId="{CD37DA04-28A6-4BB1-96CC-422B9148960A}" srcOrd="6" destOrd="0" presId="urn:microsoft.com/office/officeart/2008/layout/VerticalCurvedList"/>
    <dgm:cxn modelId="{33AB71FB-8E47-45D5-997E-D5E0D27DDF8A}" type="presParOf" srcId="{CD37DA04-28A6-4BB1-96CC-422B9148960A}" destId="{535C6112-073E-4325-89EE-CF7B359B8823}" srcOrd="0" destOrd="0" presId="urn:microsoft.com/office/officeart/2008/layout/VerticalCurvedList"/>
    <dgm:cxn modelId="{5BCBAAF5-E8E3-42D5-ADE6-C641303A4498}" type="presParOf" srcId="{C72F2B19-80E2-435A-9693-CFA15AEE733C}" destId="{2400FEAB-3E1B-4DC9-8C22-837AEAA015DA}" srcOrd="7" destOrd="0" presId="urn:microsoft.com/office/officeart/2008/layout/VerticalCurvedList"/>
    <dgm:cxn modelId="{C85B6432-02EB-44D4-8035-CBC1906BDF08}" type="presParOf" srcId="{C72F2B19-80E2-435A-9693-CFA15AEE733C}" destId="{45C1A116-DDCD-4C74-8512-5C3EA1954D63}" srcOrd="8" destOrd="0" presId="urn:microsoft.com/office/officeart/2008/layout/VerticalCurvedList"/>
    <dgm:cxn modelId="{72539E77-2A37-41E1-A68D-EA7483F4E4B8}" type="presParOf" srcId="{45C1A116-DDCD-4C74-8512-5C3EA1954D63}" destId="{10FC116C-C6AF-48FF-84BC-2EF07344C0B3}" srcOrd="0" destOrd="0" presId="urn:microsoft.com/office/officeart/2008/layout/VerticalCurvedList"/>
    <dgm:cxn modelId="{08B98670-5641-45CB-92CE-3DEB6DB59D81}" type="presParOf" srcId="{C72F2B19-80E2-435A-9693-CFA15AEE733C}" destId="{0580415E-A023-40BD-8C88-8544B8CE187F}" srcOrd="9" destOrd="0" presId="urn:microsoft.com/office/officeart/2008/layout/VerticalCurvedList"/>
    <dgm:cxn modelId="{4F080E56-5AD6-4262-A4BB-49BC610AB5C5}" type="presParOf" srcId="{C72F2B19-80E2-435A-9693-CFA15AEE733C}" destId="{5D4E1B8C-CDEC-4A4F-ACFE-C7C3410D0A95}" srcOrd="10" destOrd="0" presId="urn:microsoft.com/office/officeart/2008/layout/VerticalCurvedList"/>
    <dgm:cxn modelId="{3588F91D-EE28-42B1-8FA6-E09EBBA80BFC}" type="presParOf" srcId="{5D4E1B8C-CDEC-4A4F-ACFE-C7C3410D0A95}" destId="{CACCEED9-4853-488E-9FA8-DB8CA66AE407}" srcOrd="0" destOrd="0" presId="urn:microsoft.com/office/officeart/2008/layout/VerticalCurvedList"/>
    <dgm:cxn modelId="{8BA07D55-64DB-46D4-9576-95B01C2416B8}" type="presParOf" srcId="{C72F2B19-80E2-435A-9693-CFA15AEE733C}" destId="{A6E81AD4-BA5A-4BF5-8EEB-22F13EF8BC6A}" srcOrd="11" destOrd="0" presId="urn:microsoft.com/office/officeart/2008/layout/VerticalCurvedList"/>
    <dgm:cxn modelId="{2D80EBE2-3566-440F-9E02-E57D776881C5}" type="presParOf" srcId="{C72F2B19-80E2-435A-9693-CFA15AEE733C}" destId="{CF9287D3-CF83-4AAB-9F4E-88A6DDBFCBEF}" srcOrd="12" destOrd="0" presId="urn:microsoft.com/office/officeart/2008/layout/VerticalCurvedList"/>
    <dgm:cxn modelId="{4C83F1AC-F088-4302-A3D2-E53CCACBD98E}" type="presParOf" srcId="{CF9287D3-CF83-4AAB-9F4E-88A6DDBFCBEF}" destId="{B03A1205-1799-44AB-8A8F-BD9AEC18F1CC}" srcOrd="0" destOrd="0" presId="urn:microsoft.com/office/officeart/2008/layout/VerticalCurvedList"/>
    <dgm:cxn modelId="{1DFE208F-707D-494C-B51B-B0F572CAFDAA}" type="presParOf" srcId="{C72F2B19-80E2-435A-9693-CFA15AEE733C}" destId="{98B67DE5-C41F-4628-BBA2-DE1BD1D98E22}" srcOrd="13" destOrd="0" presId="urn:microsoft.com/office/officeart/2008/layout/VerticalCurvedList"/>
    <dgm:cxn modelId="{4A2CA453-E05C-4998-88A8-69431FA28901}" type="presParOf" srcId="{C72F2B19-80E2-435A-9693-CFA15AEE733C}" destId="{52396B0D-6E5B-4C3B-82FC-2E82300284A5}" srcOrd="14" destOrd="0" presId="urn:microsoft.com/office/officeart/2008/layout/VerticalCurvedList"/>
    <dgm:cxn modelId="{40B9224D-76A1-41E5-A68E-5648C17DAD4D}" type="presParOf" srcId="{52396B0D-6E5B-4C3B-82FC-2E82300284A5}" destId="{863960FF-F88C-4E41-9941-4F0910C4A34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BA3E14-2BF9-4098-A765-8B79FD67E541}">
      <dsp:nvSpPr>
        <dsp:cNvPr id="0" name=""/>
        <dsp:cNvSpPr/>
      </dsp:nvSpPr>
      <dsp:spPr>
        <a:xfrm>
          <a:off x="-5564541" y="-852366"/>
          <a:ext cx="6628955" cy="6628955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55000" cap="flat" cmpd="thickThin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76220-9178-4F2C-B9B5-9D74565DBD86}">
      <dsp:nvSpPr>
        <dsp:cNvPr id="0" name=""/>
        <dsp:cNvSpPr/>
      </dsp:nvSpPr>
      <dsp:spPr>
        <a:xfrm>
          <a:off x="345434" y="223855"/>
          <a:ext cx="8325459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45434" y="223855"/>
        <a:ext cx="8325459" cy="447513"/>
      </dsp:txXfrm>
    </dsp:sp>
    <dsp:sp modelId="{27BBEE7B-F1C2-4868-830B-F76890FF8D76}">
      <dsp:nvSpPr>
        <dsp:cNvPr id="0" name=""/>
        <dsp:cNvSpPr/>
      </dsp:nvSpPr>
      <dsp:spPr>
        <a:xfrm>
          <a:off x="65738" y="167916"/>
          <a:ext cx="559391" cy="55939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accent1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93425F-9F16-43B4-AB80-1475C3EBB24F}">
      <dsp:nvSpPr>
        <dsp:cNvPr id="0" name=""/>
        <dsp:cNvSpPr/>
      </dsp:nvSpPr>
      <dsp:spPr>
        <a:xfrm>
          <a:off x="750697" y="895519"/>
          <a:ext cx="7920195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750697" y="895519"/>
        <a:ext cx="7920195" cy="447513"/>
      </dsp:txXfrm>
    </dsp:sp>
    <dsp:sp modelId="{538F0B99-DEF9-46ED-BDCB-706D8DE39E0F}">
      <dsp:nvSpPr>
        <dsp:cNvPr id="0" name=""/>
        <dsp:cNvSpPr/>
      </dsp:nvSpPr>
      <dsp:spPr>
        <a:xfrm>
          <a:off x="471001" y="839580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8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CC6E-1DF7-40E1-B232-EA1D73EBE506}">
      <dsp:nvSpPr>
        <dsp:cNvPr id="0" name=""/>
        <dsp:cNvSpPr/>
      </dsp:nvSpPr>
      <dsp:spPr>
        <a:xfrm>
          <a:off x="972780" y="1566690"/>
          <a:ext cx="7698113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972780" y="1566690"/>
        <a:ext cx="7698113" cy="447513"/>
      </dsp:txXfrm>
    </dsp:sp>
    <dsp:sp modelId="{535C6112-073E-4325-89EE-CF7B359B8823}">
      <dsp:nvSpPr>
        <dsp:cNvPr id="0" name=""/>
        <dsp:cNvSpPr/>
      </dsp:nvSpPr>
      <dsp:spPr>
        <a:xfrm>
          <a:off x="693084" y="1510751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7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00FEAB-3E1B-4DC9-8C22-837AEAA015DA}">
      <dsp:nvSpPr>
        <dsp:cNvPr id="0" name=""/>
        <dsp:cNvSpPr/>
      </dsp:nvSpPr>
      <dsp:spPr>
        <a:xfrm>
          <a:off x="1043689" y="2238354"/>
          <a:ext cx="7627204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 </a:t>
          </a: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1043689" y="2238354"/>
        <a:ext cx="7627204" cy="447513"/>
      </dsp:txXfrm>
    </dsp:sp>
    <dsp:sp modelId="{10FC116C-C6AF-48FF-84BC-2EF07344C0B3}">
      <dsp:nvSpPr>
        <dsp:cNvPr id="0" name=""/>
        <dsp:cNvSpPr/>
      </dsp:nvSpPr>
      <dsp:spPr>
        <a:xfrm>
          <a:off x="763993" y="2182415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7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80415E-A023-40BD-8C88-8544B8CE187F}">
      <dsp:nvSpPr>
        <dsp:cNvPr id="0" name=""/>
        <dsp:cNvSpPr/>
      </dsp:nvSpPr>
      <dsp:spPr>
        <a:xfrm>
          <a:off x="972780" y="2910018"/>
          <a:ext cx="7698113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25400" rIns="25400" bIns="254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i="1" kern="1200" dirty="0" smtClean="0"/>
            <a:t> </a:t>
          </a: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972780" y="2910018"/>
        <a:ext cx="7698113" cy="447513"/>
      </dsp:txXfrm>
    </dsp:sp>
    <dsp:sp modelId="{CACCEED9-4853-488E-9FA8-DB8CA66AE407}">
      <dsp:nvSpPr>
        <dsp:cNvPr id="0" name=""/>
        <dsp:cNvSpPr/>
      </dsp:nvSpPr>
      <dsp:spPr>
        <a:xfrm>
          <a:off x="693084" y="2854079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6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E81AD4-BA5A-4BF5-8EEB-22F13EF8BC6A}">
      <dsp:nvSpPr>
        <dsp:cNvPr id="0" name=""/>
        <dsp:cNvSpPr/>
      </dsp:nvSpPr>
      <dsp:spPr>
        <a:xfrm>
          <a:off x="750697" y="3581190"/>
          <a:ext cx="7920195" cy="447513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/>
            <a:t> </a:t>
          </a:r>
          <a:endParaRPr lang="ru-RU" sz="1400" b="1" i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750697" y="3581190"/>
        <a:ext cx="7920195" cy="447513"/>
      </dsp:txXfrm>
    </dsp:sp>
    <dsp:sp modelId="{B03A1205-1799-44AB-8A8F-BD9AEC18F1CC}">
      <dsp:nvSpPr>
        <dsp:cNvPr id="0" name=""/>
        <dsp:cNvSpPr/>
      </dsp:nvSpPr>
      <dsp:spPr>
        <a:xfrm>
          <a:off x="471001" y="3525251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5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B67DE5-C41F-4628-BBA2-DE1BD1D98E22}">
      <dsp:nvSpPr>
        <dsp:cNvPr id="0" name=""/>
        <dsp:cNvSpPr/>
      </dsp:nvSpPr>
      <dsp:spPr>
        <a:xfrm>
          <a:off x="345434" y="4200692"/>
          <a:ext cx="8325459" cy="551837"/>
        </a:xfrm>
        <a:prstGeom prst="rect">
          <a:avLst/>
        </a:prstGeom>
        <a:gradFill flip="none" rotWithShape="0">
          <a:gsLst>
            <a:gs pos="0">
              <a:schemeClr val="bg2">
                <a:shade val="30000"/>
                <a:satMod val="115000"/>
              </a:schemeClr>
            </a:gs>
            <a:gs pos="50000">
              <a:schemeClr val="bg2">
                <a:shade val="67500"/>
                <a:satMod val="115000"/>
              </a:schemeClr>
            </a:gs>
            <a:gs pos="100000">
              <a:schemeClr val="bg2">
                <a:shade val="100000"/>
                <a:satMod val="115000"/>
              </a:schemeClr>
            </a:gs>
          </a:gsLst>
          <a:lin ang="16200000" scaled="1"/>
          <a:tileRect/>
        </a:gradFill>
        <a:ln w="55000" cap="flat" cmpd="thickThin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214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i="1" kern="1200" dirty="0" smtClean="0"/>
            <a:t> </a:t>
          </a:r>
          <a:endParaRPr lang="ru-RU" sz="1400" b="1" kern="1200" dirty="0">
            <a:solidFill>
              <a:schemeClr val="tx1"/>
            </a:solidFill>
            <a:latin typeface="Book Antiqua" pitchFamily="18" charset="0"/>
          </a:endParaRPr>
        </a:p>
      </dsp:txBody>
      <dsp:txXfrm>
        <a:off x="345434" y="4200692"/>
        <a:ext cx="8325459" cy="551837"/>
      </dsp:txXfrm>
    </dsp:sp>
    <dsp:sp modelId="{863960FF-F88C-4E41-9941-4F0910C4A346}">
      <dsp:nvSpPr>
        <dsp:cNvPr id="0" name=""/>
        <dsp:cNvSpPr/>
      </dsp:nvSpPr>
      <dsp:spPr>
        <a:xfrm>
          <a:off x="65738" y="4196915"/>
          <a:ext cx="559391" cy="5593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lumMod val="75000"/>
              <a:alpha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B8CF4-B1FB-4A2E-BC15-330A473CBE55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BB08D-69AD-4824-B430-A1BA0AD5F0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9016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6720E96-F298-4AE5-AC67-DB5226E37CAC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11DAFDF-4784-48AB-9E37-38661637D3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DAFDF-4784-48AB-9E37-38661637D38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927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213F81-ED9A-454A-AA4B-C0F7442186FE}" type="datetimeFigureOut">
              <a:rPr lang="ru-RU" smtClean="0"/>
              <a:pPr/>
              <a:t>01.04.2021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D28472-D2DB-4552-A8EE-C1D130272B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ulturabelrayon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1967171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  <a:t>Управление культуры администрации муниципального района</a:t>
            </a:r>
            <a:br>
              <a:rPr lang="ru-RU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</a:br>
            <a:r>
              <a:rPr lang="ru-RU" sz="18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  <a:t>«Белгородский район» Белгородской области</a:t>
            </a:r>
            <a:endParaRPr lang="ru-RU" sz="1800" dirty="0">
              <a:solidFill>
                <a:schemeClr val="tx1"/>
              </a:solidFill>
              <a:latin typeface="Franklin Gothic Book" panose="020B0503020102020204" pitchFamily="34" charset="0"/>
              <a:cs typeface="FrankRuehl" pitchFamily="34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208912" cy="3960440"/>
          </a:xfrm>
        </p:spPr>
        <p:txBody>
          <a:bodyPr>
            <a:normAutofit fontScale="25000" lnSpcReduction="20000"/>
          </a:bodyPr>
          <a:lstStyle/>
          <a:p>
            <a:pPr algn="l"/>
            <a:endParaRPr lang="ru-RU" sz="8000" dirty="0" smtClean="0">
              <a:solidFill>
                <a:schemeClr val="tx1"/>
              </a:solidFill>
              <a:latin typeface="Constantia" pitchFamily="18" charset="0"/>
              <a:cs typeface="FrankRuehl" pitchFamily="34" charset="-79"/>
            </a:endParaRPr>
          </a:p>
          <a:p>
            <a:pPr algn="l"/>
            <a:endParaRPr lang="ru-RU" sz="8000" dirty="0">
              <a:solidFill>
                <a:schemeClr val="tx1"/>
              </a:solidFill>
              <a:latin typeface="Constantia" pitchFamily="18" charset="0"/>
              <a:cs typeface="FrankRuehl" pitchFamily="34" charset="-79"/>
            </a:endParaRPr>
          </a:p>
          <a:p>
            <a:pPr algn="l"/>
            <a:r>
              <a:rPr lang="ru-RU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cs typeface="FrankRuehl" pitchFamily="34" charset="-79"/>
              </a:rPr>
              <a:t>ПРЕЗЕНТАЦИЯ ПРОЕКТА НА ОТКРЫТИЕ </a:t>
            </a:r>
          </a:p>
          <a:p>
            <a:pPr algn="l"/>
            <a:r>
              <a:rPr lang="ru-RU" sz="9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cs typeface="FrankRuehl" pitchFamily="34" charset="-79"/>
              </a:rPr>
              <a:t>«НАЗВАНИЕ ПРОЕКТА»</a:t>
            </a:r>
            <a:endParaRPr lang="ru-RU" sz="9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  <a:cs typeface="FrankRuehl" pitchFamily="34" charset="-79"/>
            </a:endParaRPr>
          </a:p>
          <a:p>
            <a:pPr algn="l"/>
            <a:endParaRPr lang="ru-RU" sz="8000" b="1" dirty="0" smtClean="0">
              <a:solidFill>
                <a:schemeClr val="tx1"/>
              </a:solidFill>
              <a:latin typeface="Constantia" pitchFamily="18" charset="0"/>
              <a:cs typeface="FrankRuehl" pitchFamily="34" charset="-79"/>
            </a:endParaRPr>
          </a:p>
          <a:p>
            <a:pPr algn="l"/>
            <a:r>
              <a:rPr lang="ru-RU" sz="8000" dirty="0" smtClean="0">
                <a:solidFill>
                  <a:schemeClr val="tx1"/>
                </a:solidFill>
                <a:latin typeface="Constantia" pitchFamily="18" charset="0"/>
                <a:cs typeface="FrankRuehl" pitchFamily="34" charset="-79"/>
              </a:rPr>
              <a:t> </a:t>
            </a:r>
          </a:p>
          <a:p>
            <a:pPr algn="l"/>
            <a:endParaRPr lang="ru-RU" sz="8000" dirty="0">
              <a:solidFill>
                <a:schemeClr val="tx1"/>
              </a:solidFill>
              <a:latin typeface="Constantia" pitchFamily="18" charset="0"/>
              <a:cs typeface="FrankRuehl" pitchFamily="34" charset="-79"/>
            </a:endParaRPr>
          </a:p>
          <a:p>
            <a:pPr algn="l"/>
            <a:endParaRPr lang="ru-RU" sz="8000" dirty="0" smtClean="0">
              <a:solidFill>
                <a:schemeClr val="tx1"/>
              </a:solidFill>
              <a:latin typeface="Constantia" pitchFamily="18" charset="0"/>
              <a:cs typeface="FrankRuehl" pitchFamily="34" charset="-79"/>
            </a:endParaRPr>
          </a:p>
          <a:p>
            <a:pPr algn="l"/>
            <a:r>
              <a:rPr lang="ru-RU" sz="72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  <a:t>Начальник Управления культуры </a:t>
            </a:r>
          </a:p>
          <a:p>
            <a:pPr algn="l"/>
            <a:r>
              <a:rPr lang="ru-RU" sz="7200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  <a:t>администрации Белгородского района</a:t>
            </a:r>
          </a:p>
          <a:p>
            <a:pPr algn="l"/>
            <a:r>
              <a:rPr lang="ru-RU" sz="7200" b="1" dirty="0" smtClean="0">
                <a:solidFill>
                  <a:schemeClr val="tx1"/>
                </a:solidFill>
                <a:latin typeface="Franklin Gothic Book" panose="020B0503020102020204" pitchFamily="34" charset="0"/>
                <a:cs typeface="FrankRuehl" pitchFamily="34" charset="-79"/>
              </a:rPr>
              <a:t>Попов Евгений Васильевич</a:t>
            </a:r>
          </a:p>
          <a:p>
            <a:pPr algn="l"/>
            <a:endParaRPr lang="ru-RU" sz="6200" dirty="0" smtClean="0">
              <a:solidFill>
                <a:schemeClr val="tx1"/>
              </a:solidFill>
              <a:latin typeface="Franklin Gothic Medium" panose="020B0603020102020204" pitchFamily="34" charset="0"/>
              <a:cs typeface="FrankRuehl" pitchFamily="34" charset="-79"/>
            </a:endParaRPr>
          </a:p>
          <a:p>
            <a:pPr algn="l"/>
            <a:r>
              <a:rPr lang="ru-RU" sz="5600" dirty="0" smtClean="0">
                <a:solidFill>
                  <a:schemeClr val="tx1"/>
                </a:solidFill>
                <a:latin typeface="Constantia" pitchFamily="18" charset="0"/>
                <a:cs typeface="FrankRuehl" pitchFamily="34" charset="-79"/>
              </a:rPr>
              <a:t>Белгород, 2021 год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019" y="216128"/>
            <a:ext cx="1021484" cy="13171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Показатели социальной, БЮДЖЕТНОЙ </a:t>
            </a:r>
            <a:br>
              <a:rPr lang="ru-RU" sz="27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и экономической эффективности проекта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1712055"/>
              </p:ext>
            </p:extLst>
          </p:nvPr>
        </p:nvGraphicFramePr>
        <p:xfrm>
          <a:off x="179388" y="1179513"/>
          <a:ext cx="8882062" cy="5402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740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7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39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1997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чел. 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Новые рабочие места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Ед.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1.3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Средняя з/п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Тыс.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1.4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+mn-lt"/>
                        </a:rPr>
                        <a:t>Месячный ФОТ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1.5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Тыс. 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Целевая выработка на одного работника</a:t>
                      </a:r>
                      <a:endParaRPr kumimoji="0" lang="ru-RU" sz="1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2.7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+mn-lt"/>
                        </a:rPr>
                        <a:t>3</a:t>
                      </a: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+mn-lt"/>
                        </a:rPr>
                        <a:t>Экономическая</a:t>
                      </a:r>
                      <a:r>
                        <a:rPr lang="ru-RU" sz="1300" b="1" baseline="0" dirty="0" smtClean="0">
                          <a:latin typeface="+mn-lt"/>
                        </a:rPr>
                        <a:t> эффективность</a:t>
                      </a:r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3.1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выручки 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baseline="300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3.2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прибыли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Рентабельность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%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3.4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Срок окупаемости</a:t>
                      </a:r>
                      <a:r>
                        <a:rPr lang="ru-RU" sz="1300" baseline="0" dirty="0" smtClean="0">
                          <a:latin typeface="+mn-lt"/>
                        </a:rPr>
                        <a:t> проекта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инвестиций в основной капитал в рамках проекта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15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3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923928" y="7792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4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  <p:sp>
        <p:nvSpPr>
          <p:cNvPr id="7" name="Номер слайда 4"/>
          <p:cNvSpPr txBox="1">
            <a:spLocks/>
          </p:cNvSpPr>
          <p:nvPr/>
        </p:nvSpPr>
        <p:spPr>
          <a:xfrm>
            <a:off x="4389120" y="43992"/>
            <a:ext cx="365760" cy="365125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Franklin Gothic Book" panose="020B0503020102020204" pitchFamily="34" charset="0"/>
              </a:rPr>
              <a:t>26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5999853"/>
              </p:ext>
            </p:extLst>
          </p:nvPr>
        </p:nvGraphicFramePr>
        <p:xfrm>
          <a:off x="251520" y="764704"/>
          <a:ext cx="8713788" cy="5720994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3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332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16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№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ФИО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5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Кулабухова Наталья </a:t>
                      </a:r>
                      <a:r>
                        <a:rPr lang="ru-RU" sz="13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Александровна</a:t>
                      </a:r>
                      <a:endParaRPr lang="ru-RU" sz="13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Заместитель главы администрации района – руководитель комитета социальной политики администрации Белгородского района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5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Попов Евгений </a:t>
                      </a:r>
                      <a:r>
                        <a:rPr lang="ru-RU" sz="13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Васильевич</a:t>
                      </a:r>
                      <a:endParaRPr lang="ru-RU" sz="13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Начальник Управления культуры администрации Белгородского района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Руководитель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проекта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9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ФИО</a:t>
                      </a:r>
                      <a:r>
                        <a:rPr lang="ru-RU" sz="1300" kern="1200" baseline="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 работника</a:t>
                      </a:r>
                      <a:endParaRPr lang="ru-RU" sz="1300" dirty="0">
                        <a:latin typeface="Franklin Gothic Book" panose="020B05030201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Должность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Администратор проекта,</a:t>
                      </a: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ответственный за ….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1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ru-RU" sz="1300" dirty="0" smtClean="0">
                          <a:latin typeface="Franklin Gothic Book" panose="020B0503020102020204" pitchFamily="34" charset="0"/>
                          <a:ea typeface="Times New Roman"/>
                        </a:rPr>
                        <a:t>Подорожный Олег Игоревич</a:t>
                      </a:r>
                      <a:endParaRPr lang="ru-RU" sz="1300" dirty="0">
                        <a:latin typeface="Franklin Gothic Book" panose="020B05030201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Методист отдела контрольно- проектной деятельности Управления культуры администрации Белгородского района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Оператор мониторинга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0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ФИО</a:t>
                      </a:r>
                      <a:r>
                        <a:rPr lang="ru-RU" sz="1300" kern="1200" baseline="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 работника</a:t>
                      </a:r>
                      <a:endParaRPr lang="ru-RU" sz="1300" dirty="0">
                        <a:latin typeface="Franklin Gothic Book" panose="020B05030201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Должность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ответственный за ….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5422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Franklin Gothic Book" panose="020B0503020102020204" pitchFamily="34" charset="0"/>
                        </a:rPr>
                        <a:t>6.</a:t>
                      </a:r>
                      <a:endParaRPr lang="ru-RU" sz="1300" dirty="0">
                        <a:latin typeface="Franklin Gothic Book" panose="020B0503020102020204" pitchFamily="34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ФИО</a:t>
                      </a:r>
                      <a:r>
                        <a:rPr lang="ru-RU" sz="1300" kern="1200" baseline="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 работника</a:t>
                      </a:r>
                      <a:endParaRPr lang="ru-RU" sz="1300" dirty="0">
                        <a:latin typeface="Franklin Gothic Book" panose="020B05030201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kern="1200" dirty="0" smtClean="0">
                          <a:solidFill>
                            <a:srgbClr val="1C1C1C"/>
                          </a:solidFill>
                          <a:latin typeface="Franklin Gothic Book" panose="020B0503020102020204" pitchFamily="34" charset="0"/>
                          <a:ea typeface="Times New Roman"/>
                        </a:rPr>
                        <a:t>Должность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91442" marR="91442" marT="45714" marB="457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ответственный за ….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89120" y="4399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27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2780928"/>
            <a:ext cx="4032448" cy="1143000"/>
          </a:xfrm>
        </p:spPr>
        <p:txBody>
          <a:bodyPr>
            <a:normAutofit/>
          </a:bodyPr>
          <a:lstStyle/>
          <a:p>
            <a:r>
              <a:rPr lang="ru-RU" sz="3000" dirty="0" smtClean="0"/>
              <a:t>Контактные данные</a:t>
            </a:r>
            <a:endParaRPr lang="ru-RU" sz="3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5288" y="3619500"/>
            <a:ext cx="8458200" cy="930275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Руководитель проекта:</a:t>
            </a: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Попов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 Евгений Васильевич</a:t>
            </a:r>
            <a:endParaRPr kumimoji="0" lang="ru-RU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тел.: 8 (4722) 38 – 10 - 04</a:t>
            </a: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e-mail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: 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hlinkClick r:id="rId2"/>
              </a:rPr>
              <a:t>kulturabelrayon@yandex.ru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Администратор проекта:</a:t>
            </a: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ru-RU" i="1" dirty="0" smtClean="0">
                <a:latin typeface="Book Antiqua" pitchFamily="18" charset="0"/>
              </a:rPr>
              <a:t>ФИО</a:t>
            </a:r>
            <a:endParaRPr kumimoji="0" lang="ru-RU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тел.: 8 </a:t>
            </a:r>
            <a:r>
              <a:rPr lang="ru-RU" dirty="0" smtClean="0">
                <a:latin typeface="Book Antiqua" pitchFamily="18" charset="0"/>
              </a:rPr>
              <a:t>….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e-mail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: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</a:rPr>
              <a:t>Рабочая почта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</a:endParaRPr>
          </a:p>
          <a:p>
            <a:pPr marL="1371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24936" cy="44077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Book Antiqua" pitchFamily="18" charset="0"/>
                <a:cs typeface="FrankRuehl" pitchFamily="34" charset="-79"/>
              </a:rPr>
              <a:t>Очень обширное описание текущей ситуации</a:t>
            </a:r>
            <a:endParaRPr lang="ru-RU" sz="1800" dirty="0" smtClean="0">
              <a:latin typeface="Book Antiqua" pitchFamily="18" charset="0"/>
              <a:cs typeface="FrankRuehl" pitchFamily="34" charset="-79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Book Antiqua" pitchFamily="18" charset="0"/>
              <a:cs typeface="FrankRuehl" pitchFamily="34" charset="-79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 smtClean="0">
              <a:latin typeface="Book Antiqua" pitchFamily="18" charset="0"/>
              <a:cs typeface="FrankRuehl" pitchFamily="34" charset="-79"/>
            </a:endParaRP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1600" dirty="0" smtClean="0">
              <a:latin typeface="Book Antiqua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ru-RU" sz="1600" dirty="0" smtClean="0">
              <a:latin typeface="Book Antiqua" pitchFamily="18" charset="0"/>
            </a:endParaRPr>
          </a:p>
          <a:p>
            <a:pPr algn="just"/>
            <a:endParaRPr lang="ru-RU" sz="2200" dirty="0">
              <a:latin typeface="Franklin Gothic Medium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68514"/>
            <a:ext cx="822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400" b="1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Franklin Gothic Book" panose="020B0503020102020204" pitchFamily="34" charset="0"/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923928" y="7792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2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2204864"/>
            <a:ext cx="35283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Book Antiqua" pitchFamily="18" charset="0"/>
              </a:rPr>
              <a:t>Описание доступных ресурсов</a:t>
            </a:r>
            <a:endParaRPr lang="ru-RU" sz="2400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923928" y="7792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3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ЕСТЬ»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412776"/>
            <a:ext cx="352839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Book Antiqua" pitchFamily="18" charset="0"/>
              </a:rPr>
              <a:t>Перечисление проблем</a:t>
            </a:r>
            <a:endParaRPr lang="ru-RU" sz="2400" b="1" i="1" dirty="0">
              <a:solidFill>
                <a:schemeClr val="tx1"/>
              </a:solidFill>
              <a:latin typeface="Book Antiqua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11153371"/>
              </p:ext>
            </p:extLst>
          </p:nvPr>
        </p:nvGraphicFramePr>
        <p:xfrm>
          <a:off x="251520" y="1700808"/>
          <a:ext cx="8736632" cy="4924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89120" y="92075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4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785666"/>
              </p:ext>
            </p:extLst>
          </p:nvPr>
        </p:nvGraphicFramePr>
        <p:xfrm>
          <a:off x="0" y="548680"/>
          <a:ext cx="8856984" cy="6015562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3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87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</a:rPr>
                        <a:t>Цель проекта: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К концу</a:t>
                      </a:r>
                      <a:r>
                        <a:rPr lang="ru-RU" sz="1200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… 2021 </a:t>
                      </a:r>
                      <a:r>
                        <a:rPr lang="ru-RU" sz="1200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года </a:t>
                      </a:r>
                      <a:r>
                        <a:rPr lang="ru-RU" sz="1200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…… </a:t>
                      </a:r>
                      <a:r>
                        <a:rPr lang="ru-RU" sz="1200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на территории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Белгородского района</a:t>
                      </a:r>
                      <a:endParaRPr lang="ru-RU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</a:rPr>
                        <a:t>Способ достижения 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</a:rPr>
                        <a:t>цели</a:t>
                      </a:r>
                      <a:r>
                        <a:rPr lang="ru-RU" sz="1200" b="1" baseline="0" dirty="0" smtClean="0">
                          <a:latin typeface="Franklin Gothic Book" panose="020B0503020102020204" pitchFamily="34" charset="0"/>
                          <a:ea typeface="Calibri"/>
                        </a:rPr>
                        <a:t> проекта: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Franklin Gothic Book" panose="020B0503020102020204" pitchFamily="34" charset="0"/>
                          <a:ea typeface="Calibri"/>
                        </a:rPr>
                        <a:t>Результат проекта:</a:t>
                      </a:r>
                      <a:endParaRPr lang="ru-RU" sz="120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Результат: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значение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(чел.)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53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200" b="1" dirty="0" smtClean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2021</a:t>
                      </a:r>
                      <a:r>
                        <a:rPr lang="ru-RU" sz="1200" b="1" baseline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год</a:t>
                      </a:r>
                      <a:endParaRPr lang="ru-RU" sz="1200" b="1" dirty="0" smtClean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771909"/>
                  </a:ext>
                </a:extLst>
              </a:tr>
              <a:tr h="5267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3215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</a:rPr>
                        <a:t>Требования к результату проекта: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Требование </a:t>
                      </a:r>
                      <a:r>
                        <a:rPr lang="ru-RU" sz="1200" b="1" dirty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к 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результату</a:t>
                      </a:r>
                      <a:r>
                        <a:rPr lang="ru-RU" sz="1200" b="1" baseline="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 проекта 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Базовое 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значение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Период,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3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Месяц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, 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0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3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32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291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7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Franklin Gothic Book" panose="020B05030201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0334814"/>
                  </a:ext>
                </a:extLst>
              </a:tr>
              <a:tr h="394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</a:rPr>
                        <a:t>Пользователи результатом: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  <a:ea typeface="Times New Roman"/>
                          <a:cs typeface="Times New Roman"/>
                        </a:rPr>
                        <a:t>Кто пользователь результата?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27861" marR="278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0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Franklin Gothic Medium" pitchFamily="34" charset="0"/>
                <a:cs typeface="FrankRuehl" pitchFamily="34" charset="-79"/>
              </a:rPr>
              <a:t>ЦЕЛЬ И РЕЗУЛЬТАТ ПРОЕКТА</a:t>
            </a:r>
            <a:endParaRPr lang="ru-RU" sz="2400" dirty="0">
              <a:latin typeface="Franklin Gothic Medium" pitchFamily="34" charset="0"/>
              <a:cs typeface="FrankRuehl" pitchFamily="34" charset="-79"/>
            </a:endParaRP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53116" y="-42050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5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21724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ВВЕДЕНИЕ В ПРЕДМЕТНУЮ ОБЛАСТЬ</a:t>
            </a:r>
            <a:b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Franklin Gothic Medium" pitchFamily="34" charset="0"/>
              </a:rPr>
              <a:t>(ОПИСАНИЕ СИТУАЦИИ «КАК БУДЕТ»)</a:t>
            </a:r>
            <a:endParaRPr lang="ru-RU" sz="2400" dirty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>
          <a:xfrm>
            <a:off x="8748464" y="6356350"/>
            <a:ext cx="216024" cy="365125"/>
          </a:xfrm>
        </p:spPr>
        <p:txBody>
          <a:bodyPr/>
          <a:lstStyle/>
          <a:p>
            <a:fld id="{1CD507EF-6AA3-4ACE-B02E-22F2D42C223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5606" name="AutoShape 6" descr="C:\Users\Rimc208\Desktop\%D0%B4%D0%BB%D1%8F %D0%BF%D1%80%D0%B5%D0%B7%D0%B5%D0%BD%D1%82%D0%B0%D1%86%D0%B8%D0%B8\7867619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2474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1.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Описание того как будет. Описать обширно и чётко.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12" name="Номер слайда 4"/>
          <p:cNvSpPr txBox="1">
            <a:spLocks/>
          </p:cNvSpPr>
          <p:nvPr/>
        </p:nvSpPr>
        <p:spPr>
          <a:xfrm>
            <a:off x="4399464" y="79033"/>
            <a:ext cx="365760" cy="365125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Franklin Gothic Book" panose="020B0503020102020204" pitchFamily="34" charset="0"/>
              </a:rPr>
              <a:t>6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01150" y="106653"/>
            <a:ext cx="8229600" cy="63567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Основные блоки работ проекта</a:t>
            </a:r>
            <a:endParaRPr lang="ru-RU" sz="24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28472-D2DB-4552-A8EE-C1D130272B3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омер слайда 4"/>
          <p:cNvSpPr txBox="1">
            <a:spLocks/>
          </p:cNvSpPr>
          <p:nvPr/>
        </p:nvSpPr>
        <p:spPr>
          <a:xfrm>
            <a:off x="4426130" y="90488"/>
            <a:ext cx="365760" cy="365125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marL="0" algn="r" defTabSz="914400" rtl="0" eaLnBrk="1" latinLnBrk="0" hangingPunct="1">
              <a:defRPr kumimoji="0"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latin typeface="Franklin Gothic Book" panose="020B0503020102020204" pitchFamily="34" charset="0"/>
              </a:rPr>
              <a:t>8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238279174"/>
              </p:ext>
            </p:extLst>
          </p:nvPr>
        </p:nvGraphicFramePr>
        <p:xfrm>
          <a:off x="197702" y="640640"/>
          <a:ext cx="8748595" cy="4663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874">
                  <a:extLst>
                    <a:ext uri="{9D8B030D-6E8A-4147-A177-3AD203B41FA5}">
                      <a16:colId xmlns:a16="http://schemas.microsoft.com/office/drawing/2014/main" xmlns="" val="162445778"/>
                    </a:ext>
                  </a:extLst>
                </a:gridCol>
                <a:gridCol w="2440983">
                  <a:extLst>
                    <a:ext uri="{9D8B030D-6E8A-4147-A177-3AD203B41FA5}">
                      <a16:colId xmlns:a16="http://schemas.microsoft.com/office/drawing/2014/main" xmlns="" val="126625444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52528524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3514108536"/>
                    </a:ext>
                  </a:extLst>
                </a:gridCol>
                <a:gridCol w="713953">
                  <a:extLst>
                    <a:ext uri="{9D8B030D-6E8A-4147-A177-3AD203B41FA5}">
                      <a16:colId xmlns:a16="http://schemas.microsoft.com/office/drawing/2014/main" xmlns="" val="546593800"/>
                    </a:ext>
                  </a:extLst>
                </a:gridCol>
                <a:gridCol w="358749">
                  <a:extLst>
                    <a:ext uri="{9D8B030D-6E8A-4147-A177-3AD203B41FA5}">
                      <a16:colId xmlns:a16="http://schemas.microsoft.com/office/drawing/2014/main" xmlns="" val="3212283230"/>
                    </a:ext>
                  </a:extLst>
                </a:gridCol>
                <a:gridCol w="372288">
                  <a:extLst>
                    <a:ext uri="{9D8B030D-6E8A-4147-A177-3AD203B41FA5}">
                      <a16:colId xmlns:a16="http://schemas.microsoft.com/office/drawing/2014/main" xmlns="" val="2536625860"/>
                    </a:ext>
                  </a:extLst>
                </a:gridCol>
                <a:gridCol w="372288">
                  <a:extLst>
                    <a:ext uri="{9D8B030D-6E8A-4147-A177-3AD203B41FA5}">
                      <a16:colId xmlns:a16="http://schemas.microsoft.com/office/drawing/2014/main" xmlns="" val="1592575409"/>
                    </a:ext>
                  </a:extLst>
                </a:gridCol>
                <a:gridCol w="372288">
                  <a:extLst>
                    <a:ext uri="{9D8B030D-6E8A-4147-A177-3AD203B41FA5}">
                      <a16:colId xmlns:a16="http://schemas.microsoft.com/office/drawing/2014/main" xmlns="" val="2106007020"/>
                    </a:ext>
                  </a:extLst>
                </a:gridCol>
                <a:gridCol w="351326">
                  <a:extLst>
                    <a:ext uri="{9D8B030D-6E8A-4147-A177-3AD203B41FA5}">
                      <a16:colId xmlns:a16="http://schemas.microsoft.com/office/drawing/2014/main" xmlns="" val="968881011"/>
                    </a:ext>
                  </a:extLst>
                </a:gridCol>
                <a:gridCol w="365070">
                  <a:extLst>
                    <a:ext uri="{9D8B030D-6E8A-4147-A177-3AD203B41FA5}">
                      <a16:colId xmlns:a16="http://schemas.microsoft.com/office/drawing/2014/main" xmlns="" val="3125744501"/>
                    </a:ext>
                  </a:extLst>
                </a:gridCol>
                <a:gridCol w="356207">
                  <a:extLst>
                    <a:ext uri="{9D8B030D-6E8A-4147-A177-3AD203B41FA5}">
                      <a16:colId xmlns:a16="http://schemas.microsoft.com/office/drawing/2014/main" xmlns="" val="3090989500"/>
                    </a:ext>
                  </a:extLst>
                </a:gridCol>
                <a:gridCol w="342094">
                  <a:extLst>
                    <a:ext uri="{9D8B030D-6E8A-4147-A177-3AD203B41FA5}">
                      <a16:colId xmlns:a16="http://schemas.microsoft.com/office/drawing/2014/main" xmlns="" val="2936016735"/>
                    </a:ext>
                  </a:extLst>
                </a:gridCol>
                <a:gridCol w="360745">
                  <a:extLst>
                    <a:ext uri="{9D8B030D-6E8A-4147-A177-3AD203B41FA5}">
                      <a16:colId xmlns:a16="http://schemas.microsoft.com/office/drawing/2014/main" xmlns="" val="1141615134"/>
                    </a:ext>
                  </a:extLst>
                </a:gridCol>
                <a:gridCol w="416578">
                  <a:extLst>
                    <a:ext uri="{9D8B030D-6E8A-4147-A177-3AD203B41FA5}">
                      <a16:colId xmlns:a16="http://schemas.microsoft.com/office/drawing/2014/main" xmlns="" val="162828722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Наименование работ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Длит-ть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дней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Дата начала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Дата окончания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787187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16030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Блок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Кол-во рабочих дней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17.03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16.06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931228"/>
                  </a:ext>
                </a:extLst>
              </a:tr>
              <a:tr h="1071857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Блок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Кол-во рабочих дней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17.03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26.04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809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1.1.1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</a:rPr>
                        <a:t>Работа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17.03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23.04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5891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1.1.5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Процесс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12.04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26.04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0167162"/>
                  </a:ext>
                </a:extLst>
              </a:tr>
              <a:tr h="285057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1200" dirty="0" smtClean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Блок</a:t>
                      </a:r>
                      <a:endParaRPr kumimoji="0" lang="ru-RU" sz="1200" b="1" kern="1200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01.04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17.05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6935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1.2.1</a:t>
                      </a:r>
                      <a:endParaRPr lang="ru-RU" sz="1200" dirty="0" smtClean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</a:rPr>
                        <a:t>Работа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01.04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12.05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7549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1.2.2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Процесс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05.05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Franklin Gothic Book" panose="020B0503020102020204" pitchFamily="34" charset="0"/>
                        </a:rPr>
                        <a:t>17.05</a:t>
                      </a:r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5796253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73895"/>
            <a:ext cx="8229600" cy="7780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Бюджет проекта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8090610"/>
              </p:ext>
            </p:extLst>
          </p:nvPr>
        </p:nvGraphicFramePr>
        <p:xfrm>
          <a:off x="179512" y="764704"/>
          <a:ext cx="8784976" cy="4003266"/>
        </p:xfrm>
        <a:graphic>
          <a:graphicData uri="http://schemas.openxmlformats.org/drawingml/2006/table">
            <a:tbl>
              <a:tblPr/>
              <a:tblGrid>
                <a:gridCol w="50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6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06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06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57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068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200" b="1" dirty="0" err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b="1" dirty="0" err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Название работы/процесса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федераль-ный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- ной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средства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хоз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. субъекта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заем-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ные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 средства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прочие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1.</a:t>
                      </a:r>
                    </a:p>
                  </a:txBody>
                  <a:tcPr marL="91422" marR="91422" marT="43998" marB="4399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 не раскрывается, если в</a:t>
                      </a:r>
                      <a:r>
                        <a:rPr lang="ru-RU" sz="1200" b="1" baseline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нем нет бюджета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2.</a:t>
                      </a:r>
                    </a:p>
                  </a:txBody>
                  <a:tcPr marL="91422" marR="91422" marT="43998" marB="4399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3.</a:t>
                      </a:r>
                    </a:p>
                  </a:txBody>
                  <a:tcPr marL="91422" marR="91422" marT="43998" marB="4399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0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4.</a:t>
                      </a:r>
                    </a:p>
                  </a:txBody>
                  <a:tcPr marL="91422" marR="91422" marT="43998" marB="4399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0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5.</a:t>
                      </a:r>
                    </a:p>
                  </a:txBody>
                  <a:tcPr marL="91422" marR="91422" marT="44001" marB="44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6.</a:t>
                      </a:r>
                    </a:p>
                  </a:txBody>
                  <a:tcPr marL="91422" marR="91422" marT="44001" marB="44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7.</a:t>
                      </a:r>
                    </a:p>
                  </a:txBody>
                  <a:tcPr marL="91422" marR="91422" marT="44001" marB="44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Блок раскрывается если в нем есть бюджет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1" dirty="0" smtClean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227181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7.3.</a:t>
                      </a:r>
                      <a:endParaRPr lang="ru-RU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Работа которая предполагает трату бюджета</a:t>
                      </a:r>
                      <a:endParaRPr lang="ru-RU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0" dirty="0" smtClean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15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9356479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89120" y="4399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24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73895"/>
            <a:ext cx="8229600" cy="7780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Бюджет проекта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0464761"/>
              </p:ext>
            </p:extLst>
          </p:nvPr>
        </p:nvGraphicFramePr>
        <p:xfrm>
          <a:off x="179512" y="764704"/>
          <a:ext cx="8784978" cy="2366757"/>
        </p:xfrm>
        <a:graphic>
          <a:graphicData uri="http://schemas.openxmlformats.org/drawingml/2006/table">
            <a:tbl>
              <a:tblPr/>
              <a:tblGrid>
                <a:gridCol w="576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84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465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06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06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576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068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200" b="1" dirty="0" err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b="1" dirty="0" err="1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Название работы/процесса</a:t>
                      </a:r>
                    </a:p>
                  </a:txBody>
                  <a:tcPr marL="43935" marR="439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Бюджет проекта, </a:t>
                      </a:r>
                      <a:b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тыс. руб.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Бюджетные источники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Внебюджетные источники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Book Antiqua" pitchFamily="18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федераль-ный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Arial" charset="0"/>
                      </a:endParaRP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област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- ной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местный</a:t>
                      </a:r>
                    </a:p>
                  </a:txBody>
                  <a:tcPr marL="36001" marR="36001" marT="44102" marB="4410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средства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хоз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. субъекта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заем-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ные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 средства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прочие</a:t>
                      </a: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56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</a:rPr>
                        <a:t>7.4</a:t>
                      </a:r>
                      <a:endParaRPr lang="ru-RU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Работа которая предполагает трату бюджета</a:t>
                      </a:r>
                      <a:endParaRPr lang="ru-RU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Franklin Gothic Book" panose="020B0503020102020204" pitchFamily="34" charset="0"/>
                        </a:rPr>
                        <a:t>10</a:t>
                      </a:r>
                      <a:endParaRPr lang="ru-RU" sz="1200" b="0" dirty="0">
                        <a:latin typeface="Franklin Gothic Book" panose="020B0503020102020204" pitchFamily="34" charset="0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Franklin Gothic Book" panose="020B0503020102020204" pitchFamily="34" charset="0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Franklin Gothic Book" panose="020B0503020102020204" pitchFamily="34" charset="0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Franklin Gothic Book" panose="020B0503020102020204" pitchFamily="34" charset="0"/>
                        </a:rPr>
                        <a:t>10</a:t>
                      </a:r>
                      <a:endParaRPr lang="ru-RU" sz="1200" b="0" dirty="0">
                        <a:latin typeface="Franklin Gothic Book" panose="020B0503020102020204" pitchFamily="34" charset="0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8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8.</a:t>
                      </a:r>
                    </a:p>
                  </a:txBody>
                  <a:tcPr marL="91422" marR="91422" marT="44001" marB="44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Блок</a:t>
                      </a:r>
                      <a:endParaRPr lang="ru-RU" sz="1200" b="1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8345837"/>
                  </a:ext>
                </a:extLst>
              </a:tr>
              <a:tr h="1585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Arial" charset="0"/>
                        </a:rPr>
                        <a:t>9.</a:t>
                      </a:r>
                    </a:p>
                  </a:txBody>
                  <a:tcPr marL="91422" marR="91422" marT="44001" marB="44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Блок</a:t>
                      </a:r>
                      <a:endParaRPr lang="ru-RU" sz="1200" b="1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2190521"/>
                  </a:ext>
                </a:extLst>
              </a:tr>
              <a:tr h="2310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Franklin Gothic Book" panose="020B0503020102020204" pitchFamily="34" charset="0"/>
                        </a:rPr>
                        <a:t>25</a:t>
                      </a:r>
                      <a:endParaRPr lang="ru-RU" sz="1200" b="0" dirty="0">
                        <a:latin typeface="Franklin Gothic Book" panose="020B0503020102020204" pitchFamily="34" charset="0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ru-RU" sz="1200" b="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0</a:t>
                      </a:r>
                      <a:endParaRPr lang="ru-RU" sz="1200" dirty="0"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43935" marR="439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9824321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89120" y="43992"/>
            <a:ext cx="365760" cy="365125"/>
          </a:xfrm>
        </p:spPr>
        <p:txBody>
          <a:bodyPr/>
          <a:lstStyle/>
          <a:p>
            <a:r>
              <a:rPr lang="ru-RU" sz="1200" dirty="0" smtClean="0">
                <a:latin typeface="Franklin Gothic Book" panose="020B0503020102020204" pitchFamily="34" charset="0"/>
              </a:rPr>
              <a:t>25</a:t>
            </a:r>
            <a:endParaRPr lang="ru-RU" sz="1200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958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</TotalTime>
  <Words>676</Words>
  <Application>Microsoft Office PowerPoint</Application>
  <PresentationFormat>Экран (4:3)</PresentationFormat>
  <Paragraphs>345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Управление культуры администрации муниципального района «Белгородский район» Белгородской области</vt:lpstr>
      <vt:lpstr>ВВЕДЕНИЕ В ПРЕДМЕТНУЮ ОБЛАСТЬ (ОПИСАНИЕ СИТУАЦИИ «КАК ЕСТЬ» </vt:lpstr>
      <vt:lpstr>ВВЕДЕНИЕ В ПРЕДМЕТНУЮ ОБЛАСТЬ (ОПИСАНИЕ СИТУАЦИИ «КАК ЕСТЬ»</vt:lpstr>
      <vt:lpstr>ВВЕДЕНИЕ В ПРЕДМЕТНУЮ ОБЛАСТЬ (ОПИСАНИЕ СИТУАЦИИ «КАК ЕСТЬ»</vt:lpstr>
      <vt:lpstr>Слайд 5</vt:lpstr>
      <vt:lpstr>ВВЕДЕНИЕ В ПРЕДМЕТНУЮ ОБЛАСТЬ (ОПИСАНИЕ СИТУАЦИИ «КАК БУДЕТ»)</vt:lpstr>
      <vt:lpstr>Основные блоки работ проекта</vt:lpstr>
      <vt:lpstr>Бюджет проекта</vt:lpstr>
      <vt:lpstr>Бюджет проекта</vt:lpstr>
      <vt:lpstr>Показатели социальной, БЮДЖЕТНОЙ  и экономической эффективности проекта </vt:lpstr>
      <vt:lpstr>Команда проекта</vt:lpstr>
      <vt:lpstr>Контактные данные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Администрации муниципального района «Белгородский район» Белгородской области</dc:title>
  <dc:creator>Rimc208</dc:creator>
  <cp:lastModifiedBy>Upr181</cp:lastModifiedBy>
  <cp:revision>160</cp:revision>
  <dcterms:created xsi:type="dcterms:W3CDTF">2021-01-28T12:22:40Z</dcterms:created>
  <dcterms:modified xsi:type="dcterms:W3CDTF">2021-04-01T12:19:11Z</dcterms:modified>
</cp:coreProperties>
</file>